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80" autoAdjust="0"/>
  </p:normalViewPr>
  <p:slideViewPr>
    <p:cSldViewPr>
      <p:cViewPr>
        <p:scale>
          <a:sx n="100" d="100"/>
          <a:sy n="100" d="100"/>
        </p:scale>
        <p:origin x="-88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3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7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7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CD1A-0762-4656-8779-382EB85891B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333B-88A5-47C8-8E16-3F4DC93F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6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4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П</a:t>
            </a:r>
            <a:r>
              <a:rPr lang="ru-RU" sz="9600" dirty="0" smtClean="0">
                <a:solidFill>
                  <a:srgbClr val="FFC000"/>
                </a:solidFill>
              </a:rPr>
              <a:t>о</a:t>
            </a:r>
            <a:r>
              <a:rPr lang="ru-RU" sz="9600" dirty="0" smtClean="0">
                <a:solidFill>
                  <a:srgbClr val="FFFF00"/>
                </a:solidFill>
              </a:rPr>
              <a:t>л</a:t>
            </a:r>
            <a:r>
              <a:rPr lang="ru-RU" sz="9600" dirty="0" smtClean="0">
                <a:solidFill>
                  <a:srgbClr val="92D050"/>
                </a:solidFill>
              </a:rPr>
              <a:t>е</a:t>
            </a:r>
            <a:r>
              <a:rPr lang="ru-RU" sz="9600" dirty="0" smtClean="0">
                <a:solidFill>
                  <a:srgbClr val="00B050"/>
                </a:solidFill>
              </a:rPr>
              <a:t>в</a:t>
            </a:r>
            <a:r>
              <a:rPr lang="ru-RU" sz="9600" dirty="0" smtClean="0">
                <a:solidFill>
                  <a:srgbClr val="00B0F0"/>
                </a:solidFill>
              </a:rPr>
              <a:t>ы</a:t>
            </a:r>
            <a:r>
              <a:rPr lang="ru-RU" sz="9600" dirty="0" smtClean="0">
                <a:solidFill>
                  <a:srgbClr val="0070C0"/>
                </a:solidFill>
              </a:rPr>
              <a:t>е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7030A0"/>
                </a:solidFill>
              </a:rPr>
              <a:t>ц</a:t>
            </a:r>
            <a:r>
              <a:rPr lang="ru-RU" sz="9600" dirty="0" smtClean="0">
                <a:solidFill>
                  <a:srgbClr val="FF0000"/>
                </a:solidFill>
              </a:rPr>
              <a:t>в</a:t>
            </a:r>
            <a:r>
              <a:rPr lang="ru-RU" sz="9600" dirty="0" smtClean="0">
                <a:solidFill>
                  <a:srgbClr val="FFC000"/>
                </a:solidFill>
              </a:rPr>
              <a:t>е</a:t>
            </a:r>
            <a:r>
              <a:rPr lang="ru-RU" sz="9600" dirty="0" smtClean="0">
                <a:solidFill>
                  <a:srgbClr val="FFFF00"/>
                </a:solidFill>
              </a:rPr>
              <a:t>т</a:t>
            </a:r>
            <a:r>
              <a:rPr lang="ru-RU" sz="9600" dirty="0" smtClean="0">
                <a:solidFill>
                  <a:srgbClr val="92D050"/>
                </a:solidFill>
              </a:rPr>
              <a:t>ы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80526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 smtClean="0"/>
              <a:t>Презентацию выполнила: </a:t>
            </a:r>
          </a:p>
          <a:p>
            <a:pPr marL="0" indent="0" algn="r">
              <a:buNone/>
            </a:pPr>
            <a:r>
              <a:rPr lang="ru-RU" sz="2800" dirty="0" smtClean="0"/>
              <a:t>Бусыгина Светлана Борисовна</a:t>
            </a:r>
            <a:endParaRPr lang="ru-RU" sz="2800" dirty="0"/>
          </a:p>
        </p:txBody>
      </p:sp>
      <p:pic>
        <p:nvPicPr>
          <p:cNvPr id="1026" name="Picture 2" descr="https://im0-tub-ru.yandex.net/i?id=f6d70aa767138fc1ab882a8dfe7fbb8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8" y="1412776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43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844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Возле леса, на опушке,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Листья, как у зайца ушки.</a:t>
            </a:r>
          </a:p>
        </p:txBody>
      </p:sp>
      <p:pic>
        <p:nvPicPr>
          <p:cNvPr id="10242" name="Picture 2" descr="https://ja.best-wallpaper.net/wallpaper/1920x1080/1605/Small-white-flowers-lily-of-the-valley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4087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2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>Разоделись все ромашки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белоснежные рубашки</a:t>
            </a:r>
            <a:r>
              <a:rPr lang="ru-RU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4807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2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Гордый мак расцвел в долине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Алой каплей на </a:t>
            </a:r>
            <a:r>
              <a:rPr lang="ru-RU" sz="3200" dirty="0" smtClean="0"/>
              <a:t>равнине.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4807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323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err="1"/>
              <a:t>Василёчек</a:t>
            </a:r>
            <a:r>
              <a:rPr lang="ru-RU" sz="3200" dirty="0"/>
              <a:t>-василёк,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Синий, пламенный </a:t>
            </a:r>
            <a:r>
              <a:rPr lang="ru-RU" sz="3200" dirty="0" smtClean="0"/>
              <a:t>цветок.</a:t>
            </a:r>
            <a:endParaRPr lang="ru-RU" sz="3200" dirty="0"/>
          </a:p>
        </p:txBody>
      </p:sp>
      <p:pic>
        <p:nvPicPr>
          <p:cNvPr id="4098" name="Picture 2" descr="https://avatars.mds.yandex.net/get-pdb/231404/249c8cd7-a116-4d04-8d67-0e099daa722e/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648072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4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Лютик, лютик золотой!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Ярким солнцем налитой!</a:t>
            </a:r>
          </a:p>
        </p:txBody>
      </p:sp>
      <p:pic>
        <p:nvPicPr>
          <p:cNvPr id="5122" name="Picture 2" descr="https://im0-tub-ru.yandex.net/i?id=533868388e30d22e162a014c14f8dc8c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4807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4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Анютины глазки -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Цветочки из сказки,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880"/>
            <a:ext cx="6485364" cy="55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6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584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Изысканно-волшебные цветы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Небесно-голубым огнем </a:t>
            </a:r>
            <a:r>
              <a:rPr lang="ru-RU" sz="3200" dirty="0" smtClean="0"/>
              <a:t>пылают</a:t>
            </a:r>
            <a:r>
              <a:rPr lang="ru-RU" sz="3200" dirty="0"/>
              <a:t>.</a:t>
            </a:r>
          </a:p>
        </p:txBody>
      </p:sp>
      <p:pic>
        <p:nvPicPr>
          <p:cNvPr id="7170" name="Picture 2" descr="http://media.istockphoto.com/videos/iris-4k-video-id533384960?s=640x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64491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66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552" y="1888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Колокольчик голубой,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Поиграй-ка ты со мной,</a:t>
            </a:r>
          </a:p>
        </p:txBody>
      </p:sp>
      <p:pic>
        <p:nvPicPr>
          <p:cNvPr id="8194" name="Picture 2" descr="https://ds04.infourok.ru/uploads/ex/0bb1/00014430-6c2a6125/hello_html_m7328db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884"/>
            <a:ext cx="63367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34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772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На зеленой хрупкой ножке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вырос шарик у дорожки.</a:t>
            </a:r>
          </a:p>
        </p:txBody>
      </p:sp>
      <p:pic>
        <p:nvPicPr>
          <p:cNvPr id="9218" name="Picture 2" descr="https://im0-tub-ru.yandex.net/i?id=4f21538ce0256f94226abf344582358d&amp;n=33&amp;h=215&amp;w=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3367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Полевые цветы</vt:lpstr>
      <vt:lpstr>Разоделись все ромашки В белоснежные рубашки.</vt:lpstr>
      <vt:lpstr>Гордый мак расцвел в долине Алой каплей на равнине.</vt:lpstr>
      <vt:lpstr>Василёчек-василёк, Синий, пламенный цветок.</vt:lpstr>
      <vt:lpstr>Лютик, лютик золотой! Ярким солнцем налитой!</vt:lpstr>
      <vt:lpstr>Анютины глазки - Цветочки из сказки,</vt:lpstr>
      <vt:lpstr>Изысканно-волшебные цветы Небесно-голубым огнем пылают.</vt:lpstr>
      <vt:lpstr>Колокольчик голубой, Поиграй-ка ты со мной,</vt:lpstr>
      <vt:lpstr>На зеленой хрупкой ножке вырос шарик у дорожки.</vt:lpstr>
      <vt:lpstr>Возле леса, на опушке, Листья, как у зайца ушки.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</cp:revision>
  <dcterms:created xsi:type="dcterms:W3CDTF">2017-09-21T09:49:29Z</dcterms:created>
  <dcterms:modified xsi:type="dcterms:W3CDTF">2017-09-21T10:51:20Z</dcterms:modified>
</cp:coreProperties>
</file>